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3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9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2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1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24BD8-DC24-40EC-AAAA-F13CBB024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21" b="5014"/>
          <a:stretch/>
        </p:blipFill>
        <p:spPr>
          <a:xfrm>
            <a:off x="60280" y="-1776"/>
            <a:ext cx="1220722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5A93C08-5026-4474-A6D5-87A03C135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A4F43-4C32-44B4-A840-895029398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04" y="158620"/>
            <a:ext cx="4945225" cy="671124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Дворец спорта г. Навашино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143C46-C786-4CE6-A1A2-18B774DE7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04" y="829744"/>
            <a:ext cx="5881396" cy="87775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b="1" dirty="0">
                <a:latin typeface="Monotype Corsiva" panose="03010101010201010101" pitchFamily="66" charset="0"/>
              </a:rPr>
              <a:t>Объявляет набор  групп в секцию пауэрлифтинга</a:t>
            </a:r>
          </a:p>
          <a:p>
            <a:pPr algn="l"/>
            <a:r>
              <a:rPr lang="ru-RU" sz="2800" b="1" dirty="0">
                <a:latin typeface="Monotype Corsiva" panose="03010101010201010101" pitchFamily="66" charset="0"/>
              </a:rPr>
              <a:t>                   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тренажёрный зал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61F7CD-B370-46ED-9097-0922EC9E3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71" y="134580"/>
            <a:ext cx="1807419" cy="13903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7F7594-03AE-437B-A7F2-6F6052C64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8" y="4018328"/>
            <a:ext cx="1524640" cy="200992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6D96A2-FC74-44F8-8F77-70F8D5D42E64}"/>
              </a:ext>
            </a:extLst>
          </p:cNvPr>
          <p:cNvSpPr/>
          <p:nvPr/>
        </p:nvSpPr>
        <p:spPr>
          <a:xfrm>
            <a:off x="1907718" y="4309425"/>
            <a:ext cx="2869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Дружинин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Александрович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89200062210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156EF29-F63A-4606-A89F-D55F424A1C3C}"/>
              </a:ext>
            </a:extLst>
          </p:cNvPr>
          <p:cNvSpPr/>
          <p:nvPr/>
        </p:nvSpPr>
        <p:spPr>
          <a:xfrm>
            <a:off x="1462220" y="5309055"/>
            <a:ext cx="31533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828952-64AA-4B2D-B4B8-65A0EC4966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46" y="1186604"/>
            <a:ext cx="1781159" cy="21825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AE44A1-7746-430B-97C9-417CD2F27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4" y="1829373"/>
            <a:ext cx="1464634" cy="196154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5452917-7E4D-4E64-BBC3-D3F286B70227}"/>
              </a:ext>
            </a:extLst>
          </p:cNvPr>
          <p:cNvSpPr/>
          <p:nvPr/>
        </p:nvSpPr>
        <p:spPr>
          <a:xfrm>
            <a:off x="1997940" y="1880609"/>
            <a:ext cx="25911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Николаевич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89290447725     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EC10CFA-49B1-47E6-9298-2571E1A14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93" y="291607"/>
            <a:ext cx="1417417" cy="179323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9E5A2BF-32F3-4D97-8F8B-C78525320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79" y="1969606"/>
            <a:ext cx="1490123" cy="18791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FE6CD3-7016-419A-85D2-8882CD444E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29" y="4309424"/>
            <a:ext cx="2273929" cy="16083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31F995-552C-4015-B64A-1BD9AAED7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74" y="2485954"/>
            <a:ext cx="2066724" cy="16509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994426A-8466-48E9-9467-8F6A807E24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88" y="4519951"/>
            <a:ext cx="1780578" cy="21206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0617E2-57D6-4A86-B045-9D7CC10ACD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34" y="4619874"/>
            <a:ext cx="1605253" cy="20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4815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Avenir Next LT Pro Light</vt:lpstr>
      <vt:lpstr>Monotype Corsiva</vt:lpstr>
      <vt:lpstr>Sitka Subheading</vt:lpstr>
      <vt:lpstr>Times New Roman</vt:lpstr>
      <vt:lpstr>PebbleVTI</vt:lpstr>
      <vt:lpstr>Дворец спорта г. Навашино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Дворец спорта г. Навашино</dc:title>
  <dc:creator>User</dc:creator>
  <cp:lastModifiedBy>User</cp:lastModifiedBy>
  <cp:revision>8</cp:revision>
  <dcterms:created xsi:type="dcterms:W3CDTF">2020-08-25T08:43:35Z</dcterms:created>
  <dcterms:modified xsi:type="dcterms:W3CDTF">2021-09-06T05:28:19Z</dcterms:modified>
</cp:coreProperties>
</file>